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E04AE-9997-454E-8C40-3E8EBE38A8B7}" type="datetimeFigureOut">
              <a:rPr lang="de-DE" smtClean="0"/>
              <a:t>16.10.2011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76E47-0141-4CF0-A050-B3FA3AF11B4E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tary1980.ch/club/index.php?c=21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rotary-brb.ch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Rotary BRB_ol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8112" y="2814637"/>
            <a:ext cx="8867775" cy="1228725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1731008" y="1340768"/>
            <a:ext cx="56842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3600" b="1" dirty="0" smtClean="0"/>
              <a:t>Von der ersten Clubwebseite</a:t>
            </a:r>
          </a:p>
          <a:p>
            <a:pPr algn="ctr"/>
            <a:r>
              <a:rPr lang="de-CH" sz="3600" b="1" dirty="0"/>
              <a:t>s</a:t>
            </a:r>
            <a:r>
              <a:rPr lang="de-CH" sz="3600" b="1" dirty="0" smtClean="0"/>
              <a:t>eit 2004</a:t>
            </a:r>
            <a:endParaRPr lang="de-DE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2210503" y="1340768"/>
            <a:ext cx="47252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3600" b="1" dirty="0" smtClean="0"/>
              <a:t>Zum </a:t>
            </a:r>
            <a:r>
              <a:rPr lang="de-CH" sz="3600" b="1" dirty="0" err="1"/>
              <a:t>R</a:t>
            </a:r>
            <a:r>
              <a:rPr lang="de-CH" sz="3600" b="1" dirty="0" err="1" smtClean="0"/>
              <a:t>otary</a:t>
            </a:r>
            <a:r>
              <a:rPr lang="de-CH" sz="3600" b="1" dirty="0" smtClean="0"/>
              <a:t> Schweiz </a:t>
            </a:r>
            <a:br>
              <a:rPr lang="de-CH" sz="3600" b="1" dirty="0" smtClean="0"/>
            </a:br>
            <a:r>
              <a:rPr lang="de-CH" sz="3600" b="1" dirty="0" smtClean="0"/>
              <a:t>Clubverwaltungssystem</a:t>
            </a:r>
            <a:endParaRPr lang="de-DE" sz="3600" b="1" dirty="0"/>
          </a:p>
        </p:txBody>
      </p:sp>
      <p:pic>
        <p:nvPicPr>
          <p:cNvPr id="5" name="Grafik 4" descr="Rotary BR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64027"/>
            <a:ext cx="9144000" cy="172994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11560" y="1772816"/>
            <a:ext cx="821885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2400" b="1" dirty="0" smtClean="0"/>
              <a:t>Warum?</a:t>
            </a:r>
          </a:p>
          <a:p>
            <a:pPr>
              <a:buFont typeface="Arial" pitchFamily="34" charset="0"/>
              <a:buChar char="•"/>
            </a:pPr>
            <a:r>
              <a:rPr lang="de-CH" sz="2400" b="1" dirty="0"/>
              <a:t> </a:t>
            </a:r>
            <a:r>
              <a:rPr lang="de-CH" sz="2400" b="1" dirty="0" smtClean="0"/>
              <a:t>Zentraler Zugang zu allen Clubrelevanten Informationen</a:t>
            </a:r>
          </a:p>
          <a:p>
            <a:pPr>
              <a:buFont typeface="Arial" pitchFamily="34" charset="0"/>
              <a:buChar char="•"/>
            </a:pPr>
            <a:r>
              <a:rPr lang="de-CH" sz="2400" b="1" dirty="0"/>
              <a:t> </a:t>
            </a:r>
            <a:r>
              <a:rPr lang="de-CH" sz="2400" b="1" dirty="0" smtClean="0"/>
              <a:t>Mitgliederdaten unseres Clubs</a:t>
            </a:r>
          </a:p>
          <a:p>
            <a:pPr>
              <a:buFont typeface="Arial" pitchFamily="34" charset="0"/>
              <a:buChar char="•"/>
            </a:pPr>
            <a:r>
              <a:rPr lang="de-CH" sz="2400" b="1" dirty="0"/>
              <a:t> </a:t>
            </a:r>
            <a:r>
              <a:rPr lang="de-CH" sz="2400" b="1" dirty="0" smtClean="0"/>
              <a:t>Online Jahrbuch </a:t>
            </a:r>
            <a:r>
              <a:rPr lang="de-CH" sz="2400" b="1" dirty="0" err="1" smtClean="0"/>
              <a:t>Rotary</a:t>
            </a:r>
            <a:r>
              <a:rPr lang="de-CH" sz="2400" b="1" dirty="0" smtClean="0"/>
              <a:t> Schweiz</a:t>
            </a:r>
          </a:p>
          <a:p>
            <a:pPr>
              <a:buFont typeface="Arial" pitchFamily="34" charset="0"/>
              <a:buChar char="•"/>
            </a:pPr>
            <a:endParaRPr lang="de-CH" sz="2400" b="1" dirty="0"/>
          </a:p>
          <a:p>
            <a:pPr>
              <a:buFont typeface="Arial" pitchFamily="34" charset="0"/>
              <a:buChar char="•"/>
            </a:pPr>
            <a:r>
              <a:rPr lang="de-CH" sz="2400" b="1" dirty="0" smtClean="0"/>
              <a:t> Bulletin</a:t>
            </a:r>
          </a:p>
          <a:p>
            <a:pPr>
              <a:buFont typeface="Arial" pitchFamily="34" charset="0"/>
              <a:buChar char="•"/>
            </a:pPr>
            <a:r>
              <a:rPr lang="de-CH" sz="2400" b="1" dirty="0"/>
              <a:t> </a:t>
            </a:r>
            <a:r>
              <a:rPr lang="de-CH" sz="2400" b="1" dirty="0" smtClean="0"/>
              <a:t>Programm</a:t>
            </a:r>
          </a:p>
          <a:p>
            <a:pPr>
              <a:buFont typeface="Arial" pitchFamily="34" charset="0"/>
              <a:buChar char="•"/>
            </a:pPr>
            <a:r>
              <a:rPr lang="de-CH" sz="2400" b="1" dirty="0"/>
              <a:t> </a:t>
            </a:r>
            <a:r>
              <a:rPr lang="de-CH" sz="2400" b="1" dirty="0" smtClean="0"/>
              <a:t>Anlässe</a:t>
            </a:r>
          </a:p>
          <a:p>
            <a:pPr>
              <a:buFont typeface="Arial" pitchFamily="34" charset="0"/>
              <a:buChar char="•"/>
            </a:pPr>
            <a:r>
              <a:rPr lang="de-CH" sz="2400" b="1" dirty="0"/>
              <a:t> </a:t>
            </a:r>
            <a:r>
              <a:rPr lang="de-CH" sz="2400" b="1" dirty="0" smtClean="0"/>
              <a:t>Projekte ( Dienste )</a:t>
            </a:r>
          </a:p>
          <a:p>
            <a:pPr>
              <a:buFont typeface="Arial" pitchFamily="34" charset="0"/>
              <a:buChar char="•"/>
            </a:pPr>
            <a:endParaRPr lang="de-CH" sz="2400" b="1" dirty="0"/>
          </a:p>
          <a:p>
            <a:pPr>
              <a:buFont typeface="Arial" pitchFamily="34" charset="0"/>
              <a:buChar char="•"/>
            </a:pPr>
            <a:r>
              <a:rPr lang="de-CH" sz="2400" b="1" dirty="0" smtClean="0"/>
              <a:t> Inhalt kann „rotierend“ von den Dienstchefs gepflegt werden.</a:t>
            </a:r>
            <a:endParaRPr lang="de-DE" sz="2400" b="1" dirty="0"/>
          </a:p>
        </p:txBody>
      </p:sp>
      <p:pic>
        <p:nvPicPr>
          <p:cNvPr id="3" name="Grafik 2" descr="Rotary BR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0"/>
            <a:ext cx="8100392" cy="153250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Rotary BR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0"/>
            <a:ext cx="7956376" cy="1505260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2123728" y="2564904"/>
            <a:ext cx="43656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CH" sz="3600" b="1" dirty="0" smtClean="0"/>
              <a:t> Öffentlicher Zugang</a:t>
            </a:r>
          </a:p>
          <a:p>
            <a:pPr>
              <a:buFont typeface="Arial" pitchFamily="34" charset="0"/>
              <a:buChar char="•"/>
            </a:pPr>
            <a:r>
              <a:rPr lang="de-CH" sz="3600" b="1" dirty="0"/>
              <a:t> </a:t>
            </a:r>
            <a:r>
              <a:rPr lang="de-CH" sz="3600" b="1" dirty="0" smtClean="0"/>
              <a:t>Login mit </a:t>
            </a:r>
            <a:br>
              <a:rPr lang="de-CH" sz="3600" b="1" dirty="0" smtClean="0"/>
            </a:br>
            <a:r>
              <a:rPr lang="de-CH" sz="3600" b="1" dirty="0" smtClean="0"/>
              <a:t>   Benutzer / Passwort</a:t>
            </a:r>
            <a:endParaRPr lang="de-DE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Rotary BR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0"/>
            <a:ext cx="7812360" cy="1478014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899592" y="2204864"/>
            <a:ext cx="772358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 smtClean="0"/>
              <a:t>Login </a:t>
            </a:r>
            <a:r>
              <a:rPr lang="de-CH" sz="3600" b="1" dirty="0" err="1" smtClean="0"/>
              <a:t>Rotary</a:t>
            </a:r>
            <a:r>
              <a:rPr lang="de-CH" sz="3600" b="1" dirty="0" smtClean="0"/>
              <a:t> Schweiz Webseite</a:t>
            </a:r>
            <a:br>
              <a:rPr lang="de-CH" sz="3600" b="1" dirty="0" smtClean="0"/>
            </a:br>
            <a:r>
              <a:rPr lang="de-CH" sz="2800" b="1" dirty="0" smtClean="0">
                <a:hlinkClick r:id="rId3"/>
              </a:rPr>
              <a:t>http://www.rotary1980.ch/club/index.php?c=211</a:t>
            </a:r>
            <a:r>
              <a:rPr lang="de-CH" sz="2800" b="1" dirty="0" smtClean="0"/>
              <a:t> </a:t>
            </a:r>
          </a:p>
          <a:p>
            <a:r>
              <a:rPr lang="de-CH" sz="2800" b="1" dirty="0" smtClean="0"/>
              <a:t>oder</a:t>
            </a:r>
          </a:p>
          <a:p>
            <a:r>
              <a:rPr lang="de-CH" sz="2800" b="1" dirty="0" smtClean="0">
                <a:hlinkClick r:id="rId4"/>
              </a:rPr>
              <a:t>www.rotary-brb.ch</a:t>
            </a:r>
            <a:endParaRPr lang="de-CH" sz="2800" b="1" dirty="0" smtClean="0"/>
          </a:p>
          <a:p>
            <a:endParaRPr lang="de-CH" sz="2800" b="1" dirty="0" smtClean="0"/>
          </a:p>
          <a:p>
            <a:r>
              <a:rPr lang="de-CH" sz="2800" b="1" dirty="0" smtClean="0"/>
              <a:t>Benutzer: E-Mail</a:t>
            </a:r>
          </a:p>
          <a:p>
            <a:r>
              <a:rPr lang="de-CH" sz="2800" b="1" dirty="0" smtClean="0"/>
              <a:t>Passwort: </a:t>
            </a:r>
            <a:r>
              <a:rPr lang="de-CH" sz="2800" b="1" dirty="0" err="1" smtClean="0"/>
              <a:t>Rotary</a:t>
            </a:r>
            <a:r>
              <a:rPr lang="de-CH" sz="2800" b="1" dirty="0" smtClean="0"/>
              <a:t> </a:t>
            </a:r>
            <a:r>
              <a:rPr lang="de-CH" sz="2800" b="1" dirty="0"/>
              <a:t>J</a:t>
            </a:r>
            <a:r>
              <a:rPr lang="de-CH" sz="2800" b="1" dirty="0" smtClean="0"/>
              <a:t>ahrbuch Code</a:t>
            </a:r>
          </a:p>
          <a:p>
            <a:endParaRPr lang="de-CH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Rotary BR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0"/>
            <a:ext cx="7164288" cy="1355406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1371600"/>
            <a:ext cx="53721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Rotary BR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388424" cy="1586999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2326064" y="2420888"/>
            <a:ext cx="44646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CH" sz="3600" b="1" dirty="0" smtClean="0"/>
              <a:t>Raden </a:t>
            </a:r>
            <a:r>
              <a:rPr lang="de-CH" sz="3600" b="1" dirty="0" err="1" smtClean="0"/>
              <a:t>Rohrdorferberg</a:t>
            </a:r>
            <a:endParaRPr lang="de-CH" sz="3600" b="1" dirty="0" smtClean="0"/>
          </a:p>
          <a:p>
            <a:pPr algn="ctr"/>
            <a:r>
              <a:rPr lang="de-CH" sz="3600" b="1" dirty="0" smtClean="0"/>
              <a:t>Life!</a:t>
            </a:r>
            <a:endParaRPr lang="de-DE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</Words>
  <Application>Microsoft Office PowerPoint</Application>
  <PresentationFormat>Bildschirmpräsentation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Larissa-Design</vt:lpstr>
      <vt:lpstr>Folie 1</vt:lpstr>
      <vt:lpstr>Folie 2</vt:lpstr>
      <vt:lpstr>Folie 3</vt:lpstr>
      <vt:lpstr>Folie 4</vt:lpstr>
      <vt:lpstr>Folie 5</vt:lpstr>
      <vt:lpstr>Folie 6</vt:lpstr>
      <vt:lpstr>Folie 7</vt:lpstr>
    </vt:vector>
  </TitlesOfParts>
  <Company>Fovea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Paul Vogler</dc:creator>
  <cp:lastModifiedBy>Paul Vogler</cp:lastModifiedBy>
  <cp:revision>1</cp:revision>
  <dcterms:created xsi:type="dcterms:W3CDTF">2011-10-16T19:41:45Z</dcterms:created>
  <dcterms:modified xsi:type="dcterms:W3CDTF">2011-10-16T20:00:22Z</dcterms:modified>
</cp:coreProperties>
</file>